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71" r:id="rId2"/>
    <p:sldId id="27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1" r:id="rId22"/>
    <p:sldId id="281" r:id="rId23"/>
    <p:sldId id="282" r:id="rId24"/>
    <p:sldId id="283" r:id="rId25"/>
    <p:sldId id="296" r:id="rId26"/>
    <p:sldId id="295" r:id="rId27"/>
    <p:sldId id="294" r:id="rId28"/>
    <p:sldId id="293" r:id="rId29"/>
    <p:sldId id="297" r:id="rId30"/>
    <p:sldId id="290" r:id="rId31"/>
    <p:sldId id="289" r:id="rId32"/>
    <p:sldId id="284" r:id="rId33"/>
    <p:sldId id="292" r:id="rId34"/>
    <p:sldId id="288" r:id="rId35"/>
    <p:sldId id="28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426" autoAdjust="0"/>
  </p:normalViewPr>
  <p:slideViewPr>
    <p:cSldViewPr>
      <p:cViewPr>
        <p:scale>
          <a:sx n="87" d="100"/>
          <a:sy n="87" d="100"/>
        </p:scale>
        <p:origin x="-10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5F58D-44D8-49FB-B32F-33E61830FAAD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60C6B-C0B9-4027-8706-AD3904B1F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0C6B-C0B9-4027-8706-AD3904B1FE6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11E6AB3-6EDD-4AEE-931D-65BD30704D4F}" type="datetimeFigureOut">
              <a:rPr lang="ru-RU" smtClean="0"/>
              <a:pPr/>
              <a:t>07.09.2016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EBEEA0-FC28-46F1-8690-B3A8BE546C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857224" y="714356"/>
            <a:ext cx="7572428" cy="49292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Лето 2016г.</a:t>
            </a:r>
            <a:br>
              <a:rPr lang="ru-RU" sz="4400" dirty="0" smtClean="0"/>
            </a:br>
            <a:r>
              <a:rPr lang="ru-RU" sz="4400" dirty="0" smtClean="0"/>
              <a:t>Тема: «Постигая мир»</a:t>
            </a:r>
            <a:br>
              <a:rPr lang="ru-RU" sz="4400" dirty="0" smtClean="0"/>
            </a:br>
            <a:r>
              <a:rPr lang="ru-RU" sz="4400" dirty="0" smtClean="0"/>
              <a:t>                        </a:t>
            </a:r>
            <a:r>
              <a:rPr lang="ru-RU" sz="2400" dirty="0" smtClean="0"/>
              <a:t>Воспитатель:</a:t>
            </a:r>
          </a:p>
          <a:p>
            <a:pPr algn="ctr"/>
            <a:r>
              <a:rPr lang="ru-RU" sz="2400" smtClean="0"/>
              <a:t>                                          </a:t>
            </a:r>
            <a:r>
              <a:rPr lang="ru-RU" sz="2400" smtClean="0"/>
              <a:t>Орехова Н.М.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DSCN2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571612"/>
            <a:ext cx="3857653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лексей\Desktop\DSCN2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1"/>
            <a:ext cx="3643338" cy="2247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1" name="Picture 5" descr="C:\Users\Алексей\Desktop\DSCN2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273580" cy="250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2" name="Picture 6" descr="C:\Users\Алексей\Desktop\DSCN2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71943"/>
            <a:ext cx="364333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571604" y="285728"/>
            <a:ext cx="6286544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человеческих ценностей»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отчего дома»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500166" y="285728"/>
            <a:ext cx="6572296" cy="17145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человеческих ценностей»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общения»</a:t>
            </a:r>
            <a:endParaRPr lang="ru-RU" sz="2000" dirty="0"/>
          </a:p>
        </p:txBody>
      </p:sp>
      <p:pic>
        <p:nvPicPr>
          <p:cNvPr id="5122" name="Picture 2" descr="C:\Users\Алексей\Desktop\DSCN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2143116"/>
            <a:ext cx="3786215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Алексей\Desktop\DSCN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3" y="2143116"/>
            <a:ext cx="4383089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C:\Users\Алексей\Desktop\DSCN2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500570"/>
            <a:ext cx="3744942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 descr="C:\Users\Алексей\Desktop\DSCN3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572008"/>
            <a:ext cx="4286280" cy="2000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143108" y="285728"/>
            <a:ext cx="4714908" cy="15001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открытий»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птиц»</a:t>
            </a:r>
            <a:endParaRPr lang="ru-RU" sz="2000" dirty="0"/>
          </a:p>
        </p:txBody>
      </p:sp>
      <p:pic>
        <p:nvPicPr>
          <p:cNvPr id="2050" name="Picture 2" descr="C:\Users\Алексей\Desktop\DSCN2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241839" cy="2249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Алексей\Desktop\DSCN3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3"/>
            <a:ext cx="4000528" cy="2351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Алексей\Desktop\DSCN3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4357719" cy="2000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Алексей\Desktop\DSCN3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86256"/>
            <a:ext cx="4000528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ексей\Desktop\DSCN2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857652" cy="2432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лексей\Desktop\DSCN2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8"/>
            <a:ext cx="4000528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Алексей\Desktop\DSCN2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3786214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928794" y="214290"/>
            <a:ext cx="5500726" cy="12858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открытий»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доброты и помощи»</a:t>
            </a:r>
            <a:endParaRPr lang="ru-RU" sz="2000" dirty="0"/>
          </a:p>
        </p:txBody>
      </p:sp>
      <p:pic>
        <p:nvPicPr>
          <p:cNvPr id="1026" name="Picture 2" descr="C:\Users\Алексей\Desktop\DSCN3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4143380"/>
            <a:ext cx="3914772" cy="2432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DSCN2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428735"/>
            <a:ext cx="4000529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Алексей\Desktop\DSCN2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14818"/>
            <a:ext cx="400052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2143108" y="214290"/>
            <a:ext cx="5072098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открытий»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дружбы и добра»</a:t>
            </a:r>
            <a:endParaRPr lang="ru-RU" sz="2000" dirty="0"/>
          </a:p>
        </p:txBody>
      </p:sp>
      <p:pic>
        <p:nvPicPr>
          <p:cNvPr id="3074" name="Picture 2" descr="C:\Users\Алексей\Desktop\DSCN2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4133848" cy="2571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Алексей\Desktop\DSCN32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429132"/>
            <a:ext cx="3786214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ей\Desktop\DSCN2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92909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Алексей\Desktop\DSCN2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14340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Алексей\Desktop\DSCN2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3786190"/>
            <a:ext cx="3929089" cy="2520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071538" y="214290"/>
            <a:ext cx="6929486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творчества и познания себя»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Если хочешь быть здоровым – будь!»</a:t>
            </a:r>
            <a:endParaRPr lang="ru-RU" sz="2000" dirty="0"/>
          </a:p>
        </p:txBody>
      </p:sp>
      <p:pic>
        <p:nvPicPr>
          <p:cNvPr id="2051" name="Picture 3" descr="C:\Users\Алексей\Desktop\DSCN3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28736"/>
            <a:ext cx="4143404" cy="2162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ей\Desktop\DSCN2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3786214" cy="21542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1500166" y="214290"/>
            <a:ext cx="6643734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творчества и познания себя»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Защитники Отечества»</a:t>
            </a:r>
            <a:endParaRPr lang="ru-RU" sz="2000" dirty="0"/>
          </a:p>
        </p:txBody>
      </p:sp>
      <p:pic>
        <p:nvPicPr>
          <p:cNvPr id="4099" name="Picture 3" descr="C:\Users\Алексей\Desktop\DSCN2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1" y="1857364"/>
            <a:ext cx="4203701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 descr="C:\Users\Алексей\Desktop\DSCN2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357694"/>
            <a:ext cx="4071967" cy="21574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Алексей\Desktop\DSCN3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86256"/>
            <a:ext cx="4214842" cy="2357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214414" y="285728"/>
            <a:ext cx="6786610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творчества и познания себя»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улиц»</a:t>
            </a:r>
            <a:endParaRPr lang="ru-RU" sz="2000" dirty="0"/>
          </a:p>
        </p:txBody>
      </p:sp>
      <p:pic>
        <p:nvPicPr>
          <p:cNvPr id="9218" name="Picture 2" descr="C:\Users\Алексей\Desktop\DSCN2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256"/>
            <a:ext cx="3452842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Алексей\Desktop\DSCN2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392114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лексей\Desktop\DSCN2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4429156" cy="2857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лексей\Desktop\DSCN3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571612"/>
            <a:ext cx="4500594" cy="2586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ей\Desktop\DSCN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4076729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219" name="Picture 3" descr="C:\Users\Алексей\Desktop\DSCN2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929090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Алексей\Desktop\DSCN2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50" y="4143380"/>
            <a:ext cx="4102098" cy="2473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2571736" y="285728"/>
            <a:ext cx="4357718" cy="10715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красоты»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сказки»</a:t>
            </a:r>
            <a:endParaRPr lang="ru-RU" sz="2000" dirty="0"/>
          </a:p>
        </p:txBody>
      </p:sp>
      <p:pic>
        <p:nvPicPr>
          <p:cNvPr id="2050" name="Picture 2" descr="C:\Users\Алексей\Desktop\DSCN3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071943"/>
            <a:ext cx="457203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500298" y="214290"/>
            <a:ext cx="4572032" cy="16430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«Мир красоты»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мастеров»</a:t>
            </a:r>
            <a:endParaRPr lang="ru-RU" sz="2000" dirty="0"/>
          </a:p>
        </p:txBody>
      </p:sp>
      <p:pic>
        <p:nvPicPr>
          <p:cNvPr id="4" name="Picture 2" descr="C:\Users\Алексей\Desktop\DSCN3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214842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Алексей\Desktop\DSCN3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1714488"/>
            <a:ext cx="378621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3" name="Picture 3" descr="C:\Users\Алексей\Desktop\DSCN2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14818"/>
            <a:ext cx="4286280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2" descr="C:\Users\Алексей\Desktop\DSC028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14818"/>
            <a:ext cx="4143404" cy="2214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Picture 5" descr="C:\Users\Алексей\Desktop\DSCN28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лексей\Desktop\DSCN2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000504"/>
            <a:ext cx="3922710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2786050" y="142852"/>
            <a:ext cx="4572032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красоты»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доброты»</a:t>
            </a:r>
            <a:endParaRPr lang="ru-RU" sz="2000" dirty="0"/>
          </a:p>
        </p:txBody>
      </p:sp>
      <p:pic>
        <p:nvPicPr>
          <p:cNvPr id="3074" name="Picture 2" descr="C:\Users\Алексей\Desktop\DSCN3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256"/>
            <a:ext cx="4071966" cy="2409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лексей\Desktop\DSCN3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1"/>
            <a:ext cx="4137024" cy="2214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Алексей\Desktop\DSCN3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857364"/>
            <a:ext cx="357190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857488" y="285728"/>
            <a:ext cx="4429156" cy="15716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красоты»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дружбы»</a:t>
            </a:r>
            <a:endParaRPr lang="ru-RU" sz="2000" dirty="0"/>
          </a:p>
        </p:txBody>
      </p:sp>
      <p:pic>
        <p:nvPicPr>
          <p:cNvPr id="7171" name="Picture 3" descr="C:\Users\Алексей\Desktop\DSCN2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928802"/>
            <a:ext cx="3929090" cy="24018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Алексей\Desktop\DSCN3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4643446"/>
            <a:ext cx="3783012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2" descr="C:\Users\Алексей\Desktop\Фото0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071538" y="1357298"/>
            <a:ext cx="2357454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лексей\Desktop\DSCN3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00569"/>
            <a:ext cx="3643338" cy="2071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ей\Desktop\DSCN2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000528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лексей\Desktop\DSCN2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4357718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Алексей\Desktop\DSCN3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71612"/>
            <a:ext cx="4357718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785918" y="214290"/>
            <a:ext cx="5643602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летней жизни и игр»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транспорта»</a:t>
            </a:r>
            <a:endParaRPr lang="ru-RU" sz="2000" dirty="0"/>
          </a:p>
        </p:txBody>
      </p:sp>
      <p:pic>
        <p:nvPicPr>
          <p:cNvPr id="3074" name="Picture 2" descr="C:\Users\Алексей\Desktop\DSCN3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071942"/>
            <a:ext cx="392909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643042" y="142852"/>
            <a:ext cx="5786478" cy="16430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летней жизни и игр»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людей»</a:t>
            </a:r>
            <a:endParaRPr lang="ru-RU" sz="2000" dirty="0"/>
          </a:p>
        </p:txBody>
      </p:sp>
      <p:pic>
        <p:nvPicPr>
          <p:cNvPr id="8197" name="Picture 5" descr="C:\Users\Алексей\Desktop\DSCN2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256"/>
            <a:ext cx="4286280" cy="23621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8" name="Picture 6" descr="C:\Users\Алексей\Desktop\DSCN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4000529" cy="20717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9" name="Picture 7" descr="C:\Users\Алексей\Desktop\DSCN2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928802"/>
            <a:ext cx="414340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C:\Users\Алексей\Desktop\DSCN3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256"/>
            <a:ext cx="4000528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ей\Desktop\DSCN2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0052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Алексей\Desktop\DSCN2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43050"/>
            <a:ext cx="3662354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 descr="C:\Users\Алексей\Desktop\DSCN2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57627"/>
            <a:ext cx="3714776" cy="2476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6" name="Picture 6" descr="C:\Users\Алексей\Desktop\DSCN2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14752"/>
            <a:ext cx="3929090" cy="2578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1857356" y="285728"/>
            <a:ext cx="5643602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Тема недели: «Мир летней жизни и игр»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Тема дня: « Мир игр»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428728" y="142852"/>
            <a:ext cx="6643734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/>
              <a:t>Спортивный праздник «Летняя </a:t>
            </a:r>
            <a:r>
              <a:rPr lang="ru-RU" sz="2000" dirty="0" err="1" smtClean="0"/>
              <a:t>спортландия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2050" name="Picture 2" descr="C:\Users\Алексей\Desktop\DSCN3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7196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лексей\Desktop\DSCN3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3714777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лексей\Desktop\DSCN3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214842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лексей\Desktop\DSCN3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357554" y="357166"/>
            <a:ext cx="1928826" cy="8572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Концерт</a:t>
            </a:r>
            <a:endParaRPr lang="ru-RU" sz="2000" dirty="0"/>
          </a:p>
        </p:txBody>
      </p:sp>
      <p:pic>
        <p:nvPicPr>
          <p:cNvPr id="2050" name="Picture 2" descr="C:\Users\Алексей\Desktop\DSC0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857628"/>
            <a:ext cx="3857652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Алексей\Desktop\DSC02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00504"/>
            <a:ext cx="4214842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Алексей\Desktop\DSC02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350046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Алексей\Desktop\DSCN3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500174"/>
            <a:ext cx="428628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571868" y="214290"/>
            <a:ext cx="3000396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Праздник Нептуна</a:t>
            </a:r>
            <a:endParaRPr lang="ru-RU" sz="2000" dirty="0"/>
          </a:p>
        </p:txBody>
      </p:sp>
      <p:pic>
        <p:nvPicPr>
          <p:cNvPr id="2050" name="Picture 2" descr="C:\Users\Алексей\Desktop\DSC02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628" y="1500174"/>
            <a:ext cx="371477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лексей\Desktop\DSC02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4071966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лексей\Desktop\DSC02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414340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Алексей\Desktop\DSC027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00504"/>
            <a:ext cx="3786214" cy="242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ксей\Desktop\DSCN3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929090" cy="221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лексей\Desktop\DSCN3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929066"/>
            <a:ext cx="371477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лексей\Desktop\DSCN3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857628"/>
            <a:ext cx="4071966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Алексей\Desktop\DSCN33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643050"/>
            <a:ext cx="335758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Горизонтальный свиток 15"/>
          <p:cNvSpPr/>
          <p:nvPr/>
        </p:nvSpPr>
        <p:spPr>
          <a:xfrm>
            <a:off x="1214414" y="214290"/>
            <a:ext cx="7143800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/>
              <a:t>Праздник «День рождения у смешного человечка»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357422" y="357166"/>
            <a:ext cx="4429156" cy="10715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Выставка «Дары природы»</a:t>
            </a:r>
            <a:endParaRPr lang="ru-RU" sz="2000" dirty="0"/>
          </a:p>
        </p:txBody>
      </p:sp>
      <p:pic>
        <p:nvPicPr>
          <p:cNvPr id="3074" name="Picture 2" descr="C:\Users\Алексей\Desktop\DSCN3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786214" cy="2286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 descr="C:\Users\Алексей\Desktop\DSCN3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71538" y="3429000"/>
            <a:ext cx="2357454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76" name="Picture 4" descr="C:\Users\Алексей\Desktop\DSCN3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14818"/>
            <a:ext cx="3429024" cy="22859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7" name="Picture 5" descr="C:\Users\Алексей\Desktop\DSCN3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714488"/>
            <a:ext cx="328614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ей\Desktop\DSCN27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лексей\Desktop\DSCN3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лексей\Desktop\DSCN3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Алексей\Desktop\DSCN3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8143932" cy="6215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DSCN3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DSCN3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001056" cy="60007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sz="9600" dirty="0" smtClean="0"/>
              <a:t> </a:t>
            </a:r>
            <a:endParaRPr lang="ru-RU" sz="9600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000100" y="785794"/>
            <a:ext cx="7143800" cy="54292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/>
              <a:t>Спасибо </a:t>
            </a:r>
            <a:r>
              <a:rPr lang="ru-RU" sz="8000" smtClean="0"/>
              <a:t>за внимание!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DSCN28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14488"/>
            <a:ext cx="442915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Алексей\Desktop\DSCN2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857628"/>
            <a:ext cx="3786214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Алексей\Desktop\DSCN2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21484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571604" y="214290"/>
            <a:ext cx="6072230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«Творчество и мастерство»</a:t>
            </a:r>
            <a:br>
              <a:rPr lang="ru-RU" sz="2000" dirty="0" smtClean="0"/>
            </a:br>
            <a:r>
              <a:rPr lang="ru-RU" sz="2000" dirty="0" smtClean="0"/>
              <a:t>Тема дня: «Мир математики»</a:t>
            </a:r>
            <a:endParaRPr lang="ru-RU" sz="2000" dirty="0"/>
          </a:p>
        </p:txBody>
      </p:sp>
      <p:pic>
        <p:nvPicPr>
          <p:cNvPr id="2" name="Picture 2" descr="C:\Users\Алексей\Desktop\DSCN3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714488"/>
            <a:ext cx="3548091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Алексей\Desktop\DSCN2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929089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1" name="Picture 5" descr="C:\Users\Алексей\Desktop\DSCN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401005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3" name="Picture 7" descr="C:\Users\Алексей\Desktop\DSCN2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071942"/>
            <a:ext cx="3857652" cy="2341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8" name="Picture 12" descr="C:\Users\Алексей\Desktop\DSCN2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643314"/>
            <a:ext cx="364333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Горизонтальный свиток 9"/>
          <p:cNvSpPr/>
          <p:nvPr/>
        </p:nvSpPr>
        <p:spPr>
          <a:xfrm>
            <a:off x="2285984" y="142852"/>
            <a:ext cx="4643470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«Вот мы какие!»</a:t>
            </a:r>
            <a:br>
              <a:rPr lang="ru-RU" sz="2000" dirty="0" smtClean="0"/>
            </a:br>
            <a:r>
              <a:rPr lang="ru-RU" sz="2000" dirty="0" smtClean="0"/>
              <a:t>Тема дня: «Мир хлеба»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Алексей\Desktop\DSCN2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3714776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Алексей\Desktop\DSCN2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71942"/>
            <a:ext cx="4071966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6" name="Picture 8" descr="C:\Users\Алексей\Desktop\DSCN2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40"/>
            <a:ext cx="3857652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Горизонтальный свиток 6"/>
          <p:cNvSpPr/>
          <p:nvPr/>
        </p:nvSpPr>
        <p:spPr>
          <a:xfrm>
            <a:off x="2357422" y="214290"/>
            <a:ext cx="4714908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«Вот мы какие!»</a:t>
            </a:r>
            <a:br>
              <a:rPr lang="ru-RU" sz="2000" dirty="0" smtClean="0"/>
            </a:br>
            <a:r>
              <a:rPr lang="ru-RU" sz="2000" dirty="0" smtClean="0"/>
              <a:t>Тема дня: «Мир формы, фигур»</a:t>
            </a:r>
            <a:endParaRPr lang="ru-RU" sz="2000" dirty="0"/>
          </a:p>
        </p:txBody>
      </p:sp>
      <p:pic>
        <p:nvPicPr>
          <p:cNvPr id="4098" name="Picture 2" descr="C:\Users\Алексей\Desktop\DSC02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385765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лексей\Desktop\DSCN2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3714776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Алексей\Desktop\DSCN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14488"/>
            <a:ext cx="378777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C:\Users\Алексей\Desktop\DSCN2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00504"/>
            <a:ext cx="3929090" cy="23574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0" name="Picture 6" descr="C:\Users\Алексей\Desktop\DSCN2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14818"/>
            <a:ext cx="366871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2357422" y="214290"/>
            <a:ext cx="4357718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«Вот мы какие!»</a:t>
            </a:r>
            <a:br>
              <a:rPr lang="ru-RU" sz="2000" dirty="0" smtClean="0"/>
            </a:br>
            <a:r>
              <a:rPr lang="ru-RU" sz="2000" dirty="0" smtClean="0"/>
              <a:t>Тема дня: «Мир правил»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214414" y="142852"/>
            <a:ext cx="6715172" cy="1428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«Мир человеческих ценностей»</a:t>
            </a:r>
            <a:br>
              <a:rPr lang="ru-RU" sz="2000" dirty="0" smtClean="0"/>
            </a:br>
            <a:r>
              <a:rPr lang="ru-RU" sz="2000" dirty="0" smtClean="0"/>
              <a:t>Тема дня: «В мире нравственных ценностей»</a:t>
            </a:r>
            <a:endParaRPr lang="ru-RU" sz="2000" dirty="0"/>
          </a:p>
        </p:txBody>
      </p:sp>
      <p:pic>
        <p:nvPicPr>
          <p:cNvPr id="4102" name="Picture 6" descr="C:\Users\Алексей\Desktop\DSCN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714488"/>
            <a:ext cx="4057680" cy="2143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Алексей\Desktop\DSCN3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256"/>
            <a:ext cx="364333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Алексей\Desktop\DSCN3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072066" y="4286256"/>
            <a:ext cx="3429024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Алексей\Desktop\DSCN3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7" y="1643050"/>
            <a:ext cx="328614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DSCN2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713" y="1357298"/>
            <a:ext cx="3721129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9" descr="C:\Users\Алексей\Desktop\DSCN2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7"/>
            <a:ext cx="4233891" cy="238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C:\Users\Алексей\Desktop\DSCN2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5" y="3929066"/>
            <a:ext cx="4286280" cy="27130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Алексей\Desktop\DSCN2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71942"/>
            <a:ext cx="350046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500166" y="285728"/>
            <a:ext cx="6500858" cy="10001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недели: «Мир человеческих ценностей»</a:t>
            </a:r>
            <a:br>
              <a:rPr lang="ru-RU" sz="2000" dirty="0" smtClean="0"/>
            </a:br>
            <a:r>
              <a:rPr lang="ru-RU" sz="2000" dirty="0" smtClean="0"/>
              <a:t>Тема дня: « Мир сказки»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583</TotalTime>
  <Words>206</Words>
  <Application>Microsoft Office PowerPoint</Application>
  <PresentationFormat>Экран (4:3)</PresentationFormat>
  <Paragraphs>31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 2016г.</dc:title>
  <dc:creator>Алексей</dc:creator>
  <cp:lastModifiedBy>Алексей</cp:lastModifiedBy>
  <cp:revision>76</cp:revision>
  <dcterms:created xsi:type="dcterms:W3CDTF">2016-07-22T10:31:30Z</dcterms:created>
  <dcterms:modified xsi:type="dcterms:W3CDTF">2016-09-07T17:53:54Z</dcterms:modified>
</cp:coreProperties>
</file>